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5"/>
  </p:sldMasterIdLst>
  <p:sldIdLst>
    <p:sldId id="256" r:id="rId6"/>
    <p:sldId id="257" r:id="rId7"/>
    <p:sldId id="258" r:id="rId8"/>
    <p:sldId id="259" r:id="rId9"/>
    <p:sldId id="260" r:id="rId10"/>
    <p:sldId id="261" r:id="rId11"/>
    <p:sldId id="262" r:id="rId12"/>
    <p:sldId id="263" r:id="rId13"/>
  </p:sldIdLst>
  <p:sldSz cx="18288000" cy="10287000"/>
  <p:notesSz cx="6858000" cy="9144000"/>
  <p:embeddedFontLst>
    <p:embeddedFont>
      <p:font typeface="DM Sans" pitchFamily="2" charset="0"/>
      <p:regular r:id="rId14"/>
    </p:embeddedFont>
    <p:embeddedFont>
      <p:font typeface="Tahoma" panose="020B0604030504040204" pitchFamily="34" charset="0"/>
      <p:regular r:id="rId15"/>
      <p:bold r:id="rId16"/>
    </p:embeddedFont>
    <p:embeddedFont>
      <p:font typeface="Tahoma Bold" panose="020B0804030504040204" pitchFamily="34" charset="0"/>
      <p:regular r:id="rId17"/>
      <p:bold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78B69DF-FA11-4487-856F-014572321A3A}" v="3" dt="2026-05-22T21:29:59.4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70" d="100"/>
          <a:sy n="70" d="100"/>
        </p:scale>
        <p:origin x="774"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font" Target="fonts/font5.fntdata"/><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font" Target="fonts/font4.fntdata"/><Relationship Id="rId2" Type="http://schemas.openxmlformats.org/officeDocument/2006/relationships/customXml" Target="../customXml/item2.xml"/><Relationship Id="rId16" Type="http://schemas.openxmlformats.org/officeDocument/2006/relationships/font" Target="fonts/font3.fntdata"/><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font" Target="fonts/font2.fntdata"/><Relationship Id="rId23"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font" Target="fonts/font1.fntdata"/><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5/22/2026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125400" y="1038225"/>
            <a:ext cx="16487477" cy="5376793"/>
          </a:xfrm>
          <a:prstGeom prst="rect">
            <a:avLst/>
          </a:prstGeom>
        </p:spPr>
        <p:txBody>
          <a:bodyPr lIns="0" tIns="0" rIns="0" bIns="0" rtlCol="0" anchor="t">
            <a:spAutoFit/>
          </a:bodyPr>
          <a:lstStyle/>
          <a:p>
            <a:pPr algn="l">
              <a:lnSpc>
                <a:spcPts val="4690"/>
              </a:lnSpc>
            </a:pPr>
            <a:r>
              <a:rPr lang="en-US" sz="3908" b="1" dirty="0">
                <a:solidFill>
                  <a:srgbClr val="355578"/>
                </a:solidFill>
                <a:latin typeface="Tahoma Bold"/>
                <a:ea typeface="Tahoma Bold"/>
                <a:cs typeface="Tahoma Bold"/>
                <a:sym typeface="Tahoma Bold"/>
              </a:rPr>
              <a:t>How to use this PowerPoint template</a:t>
            </a:r>
          </a:p>
          <a:p>
            <a:pPr algn="ctr">
              <a:lnSpc>
                <a:spcPts val="4690"/>
              </a:lnSpc>
            </a:pPr>
            <a:endParaRPr lang="en-US" sz="3908" b="1" dirty="0">
              <a:solidFill>
                <a:srgbClr val="355578"/>
              </a:solidFill>
              <a:latin typeface="Tahoma Bold"/>
              <a:ea typeface="Tahoma Bold"/>
              <a:cs typeface="Tahoma Bold"/>
              <a:sym typeface="Tahoma Bold"/>
            </a:endParaRPr>
          </a:p>
          <a:p>
            <a:pPr algn="l">
              <a:lnSpc>
                <a:spcPts val="4690"/>
              </a:lnSpc>
            </a:pPr>
            <a:r>
              <a:rPr lang="en-US" sz="3908" dirty="0">
                <a:solidFill>
                  <a:srgbClr val="000000"/>
                </a:solidFill>
                <a:latin typeface="Tahoma"/>
                <a:ea typeface="Tahoma"/>
                <a:cs typeface="Tahoma"/>
                <a:sym typeface="Tahoma"/>
              </a:rPr>
              <a:t>Delete the slides you don’t need.</a:t>
            </a:r>
          </a:p>
          <a:p>
            <a:pPr algn="l">
              <a:lnSpc>
                <a:spcPts val="4690"/>
              </a:lnSpc>
            </a:pPr>
            <a:endParaRPr lang="en-US" sz="3908" dirty="0">
              <a:solidFill>
                <a:srgbClr val="000000"/>
              </a:solidFill>
              <a:latin typeface="Tahoma"/>
              <a:ea typeface="Tahoma"/>
              <a:cs typeface="Tahoma"/>
              <a:sym typeface="Tahoma"/>
            </a:endParaRPr>
          </a:p>
          <a:p>
            <a:pPr algn="l">
              <a:lnSpc>
                <a:spcPts val="4690"/>
              </a:lnSpc>
            </a:pPr>
            <a:r>
              <a:rPr lang="en-US" sz="3908" dirty="0">
                <a:solidFill>
                  <a:srgbClr val="000000"/>
                </a:solidFill>
                <a:latin typeface="Tahoma"/>
                <a:ea typeface="Tahoma"/>
                <a:cs typeface="Tahoma"/>
                <a:sym typeface="Tahoma"/>
              </a:rPr>
              <a:t>To add a new slide go to Home or Insert &gt; New Slide Button on Toolbar. If you click on the small down arrow, it will show you all the Master Slide Options to choose from. Simply click on the layout you want.</a:t>
            </a:r>
          </a:p>
          <a:p>
            <a:pPr algn="l">
              <a:lnSpc>
                <a:spcPts val="4690"/>
              </a:lnSpc>
            </a:pPr>
            <a:endParaRPr lang="en-US" sz="3908" dirty="0">
              <a:solidFill>
                <a:srgbClr val="000000"/>
              </a:solidFill>
              <a:latin typeface="Tahoma"/>
              <a:ea typeface="Tahoma"/>
              <a:cs typeface="Tahoma"/>
              <a:sym typeface="Tahoma"/>
            </a:endParaRPr>
          </a:p>
          <a:p>
            <a:pPr algn="l">
              <a:lnSpc>
                <a:spcPts val="4690"/>
              </a:lnSpc>
              <a:spcBef>
                <a:spcPct val="0"/>
              </a:spcBef>
            </a:pPr>
            <a:r>
              <a:rPr lang="en-US" sz="3908" dirty="0">
                <a:solidFill>
                  <a:srgbClr val="000000"/>
                </a:solidFill>
                <a:latin typeface="Tahoma"/>
                <a:ea typeface="Tahoma"/>
                <a:cs typeface="Tahoma"/>
                <a:sym typeface="Tahoma"/>
              </a:rPr>
              <a:t>Delete or replace any images you don’t like.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607D9B"/>
        </a:solidFill>
        <a:effectLst/>
      </p:bgPr>
    </p:bg>
    <p:spTree>
      <p:nvGrpSpPr>
        <p:cNvPr id="1" name=""/>
        <p:cNvGrpSpPr/>
        <p:nvPr/>
      </p:nvGrpSpPr>
      <p:grpSpPr>
        <a:xfrm>
          <a:off x="0" y="0"/>
          <a:ext cx="0" cy="0"/>
          <a:chOff x="0" y="0"/>
          <a:chExt cx="0" cy="0"/>
        </a:xfrm>
      </p:grpSpPr>
      <p:sp>
        <p:nvSpPr>
          <p:cNvPr id="2" name="Freeform 2"/>
          <p:cNvSpPr/>
          <p:nvPr/>
        </p:nvSpPr>
        <p:spPr>
          <a:xfrm>
            <a:off x="13262498" y="381000"/>
            <a:ext cx="4644502" cy="968957"/>
          </a:xfrm>
          <a:custGeom>
            <a:avLst/>
            <a:gdLst/>
            <a:ahLst/>
            <a:cxnLst/>
            <a:rect l="l" t="t" r="r" b="b"/>
            <a:pathLst>
              <a:path w="4644502" h="968957">
                <a:moveTo>
                  <a:pt x="0" y="0"/>
                </a:moveTo>
                <a:lnTo>
                  <a:pt x="4644502" y="0"/>
                </a:lnTo>
                <a:lnTo>
                  <a:pt x="4644502" y="968957"/>
                </a:lnTo>
                <a:lnTo>
                  <a:pt x="0" y="968957"/>
                </a:lnTo>
                <a:lnTo>
                  <a:pt x="0" y="0"/>
                </a:lnTo>
                <a:close/>
              </a:path>
            </a:pathLst>
          </a:custGeom>
          <a:blipFill>
            <a:blip r:embed="rId2"/>
            <a:stretch>
              <a:fillRect l="-270" r="-270"/>
            </a:stretch>
          </a:blipFill>
        </p:spPr>
        <p:txBody>
          <a:bodyPr/>
          <a:lstStyle/>
          <a:p>
            <a:endParaRPr lang="en-US"/>
          </a:p>
        </p:txBody>
      </p:sp>
      <p:sp>
        <p:nvSpPr>
          <p:cNvPr id="3" name="AutoShape 3"/>
          <p:cNvSpPr/>
          <p:nvPr/>
        </p:nvSpPr>
        <p:spPr>
          <a:xfrm>
            <a:off x="1028700" y="8158997"/>
            <a:ext cx="16230600" cy="0"/>
          </a:xfrm>
          <a:prstGeom prst="line">
            <a:avLst/>
          </a:prstGeom>
          <a:ln w="38100" cap="flat">
            <a:solidFill>
              <a:srgbClr val="F07E04"/>
            </a:solidFill>
            <a:prstDash val="solid"/>
            <a:headEnd type="none" w="sm" len="sm"/>
            <a:tailEnd type="none" w="sm" len="sm"/>
          </a:ln>
        </p:spPr>
        <p:txBody>
          <a:bodyPr/>
          <a:lstStyle/>
          <a:p>
            <a:endParaRPr lang="en-US"/>
          </a:p>
        </p:txBody>
      </p:sp>
      <p:grpSp>
        <p:nvGrpSpPr>
          <p:cNvPr id="4" name="Group 4"/>
          <p:cNvGrpSpPr/>
          <p:nvPr/>
        </p:nvGrpSpPr>
        <p:grpSpPr>
          <a:xfrm rot="-10800000">
            <a:off x="0" y="9258300"/>
            <a:ext cx="18288000" cy="3466142"/>
            <a:chOff x="0" y="0"/>
            <a:chExt cx="4288482" cy="812800"/>
          </a:xfrm>
        </p:grpSpPr>
        <p:sp>
          <p:nvSpPr>
            <p:cNvPr id="5" name="Freeform 5"/>
            <p:cNvSpPr/>
            <p:nvPr/>
          </p:nvSpPr>
          <p:spPr>
            <a:xfrm>
              <a:off x="0" y="0"/>
              <a:ext cx="4288482" cy="812800"/>
            </a:xfrm>
            <a:custGeom>
              <a:avLst/>
              <a:gdLst/>
              <a:ahLst/>
              <a:cxnLst/>
              <a:rect l="l" t="t" r="r" b="b"/>
              <a:pathLst>
                <a:path w="4288482" h="812800">
                  <a:moveTo>
                    <a:pt x="4288482" y="0"/>
                  </a:moveTo>
                  <a:lnTo>
                    <a:pt x="4288482" y="812800"/>
                  </a:lnTo>
                  <a:lnTo>
                    <a:pt x="2144241" y="685800"/>
                  </a:lnTo>
                  <a:lnTo>
                    <a:pt x="0" y="812800"/>
                  </a:lnTo>
                  <a:lnTo>
                    <a:pt x="0" y="0"/>
                  </a:lnTo>
                  <a:lnTo>
                    <a:pt x="4288482" y="0"/>
                  </a:lnTo>
                  <a:close/>
                </a:path>
              </a:pathLst>
            </a:custGeom>
            <a:solidFill>
              <a:srgbClr val="355578"/>
            </a:solidFill>
          </p:spPr>
          <p:txBody>
            <a:bodyPr/>
            <a:lstStyle/>
            <a:p>
              <a:endParaRPr lang="en-US"/>
            </a:p>
          </p:txBody>
        </p:sp>
        <p:sp>
          <p:nvSpPr>
            <p:cNvPr id="6" name="TextBox 6"/>
            <p:cNvSpPr txBox="1"/>
            <p:nvPr/>
          </p:nvSpPr>
          <p:spPr>
            <a:xfrm>
              <a:off x="0" y="-47625"/>
              <a:ext cx="4288482" cy="733425"/>
            </a:xfrm>
            <a:prstGeom prst="rect">
              <a:avLst/>
            </a:prstGeom>
          </p:spPr>
          <p:txBody>
            <a:bodyPr lIns="50800" tIns="50800" rIns="50800" bIns="50800" rtlCol="0" anchor="ctr"/>
            <a:lstStyle/>
            <a:p>
              <a:pPr algn="ctr">
                <a:lnSpc>
                  <a:spcPts val="2659"/>
                </a:lnSpc>
              </a:pPr>
              <a:endParaRPr/>
            </a:p>
          </p:txBody>
        </p:sp>
      </p:grpSp>
      <p:sp>
        <p:nvSpPr>
          <p:cNvPr id="7" name="TextBox 7"/>
          <p:cNvSpPr txBox="1"/>
          <p:nvPr/>
        </p:nvSpPr>
        <p:spPr>
          <a:xfrm>
            <a:off x="1028700" y="2083382"/>
            <a:ext cx="10385111" cy="2590800"/>
          </a:xfrm>
          <a:prstGeom prst="rect">
            <a:avLst/>
          </a:prstGeom>
        </p:spPr>
        <p:txBody>
          <a:bodyPr lIns="0" tIns="0" rIns="0" bIns="0" rtlCol="0" anchor="t">
            <a:spAutoFit/>
          </a:bodyPr>
          <a:lstStyle/>
          <a:p>
            <a:pPr algn="l">
              <a:lnSpc>
                <a:spcPts val="10222"/>
              </a:lnSpc>
            </a:pPr>
            <a:r>
              <a:rPr lang="en-US" sz="8518">
                <a:solidFill>
                  <a:srgbClr val="FFFFFF"/>
                </a:solidFill>
                <a:latin typeface="DM Sans"/>
                <a:ea typeface="DM Sans"/>
                <a:cs typeface="DM Sans"/>
                <a:sym typeface="DM Sans"/>
              </a:rPr>
              <a:t>PRESENTATION </a:t>
            </a:r>
          </a:p>
          <a:p>
            <a:pPr marL="0" lvl="0" indent="0" algn="l">
              <a:lnSpc>
                <a:spcPts val="10222"/>
              </a:lnSpc>
              <a:spcBef>
                <a:spcPct val="0"/>
              </a:spcBef>
            </a:pPr>
            <a:r>
              <a:rPr lang="en-US" sz="8518">
                <a:solidFill>
                  <a:srgbClr val="FFFFFF"/>
                </a:solidFill>
                <a:latin typeface="DM Sans"/>
                <a:ea typeface="DM Sans"/>
                <a:cs typeface="DM Sans"/>
                <a:sym typeface="DM Sans"/>
              </a:rPr>
              <a:t>TITLE</a:t>
            </a:r>
          </a:p>
        </p:txBody>
      </p:sp>
      <p:sp>
        <p:nvSpPr>
          <p:cNvPr id="8" name="TextBox 8"/>
          <p:cNvSpPr txBox="1"/>
          <p:nvPr/>
        </p:nvSpPr>
        <p:spPr>
          <a:xfrm>
            <a:off x="1028700" y="4895850"/>
            <a:ext cx="7620000" cy="485775"/>
          </a:xfrm>
          <a:prstGeom prst="rect">
            <a:avLst/>
          </a:prstGeom>
        </p:spPr>
        <p:txBody>
          <a:bodyPr lIns="0" tIns="0" rIns="0" bIns="0" rtlCol="0" anchor="t">
            <a:spAutoFit/>
          </a:bodyPr>
          <a:lstStyle/>
          <a:p>
            <a:pPr marL="0" lvl="0" indent="0" algn="l">
              <a:lnSpc>
                <a:spcPts val="3822"/>
              </a:lnSpc>
              <a:spcBef>
                <a:spcPct val="0"/>
              </a:spcBef>
            </a:pPr>
            <a:r>
              <a:rPr lang="en-US" sz="3185" u="none" strike="noStrike">
                <a:solidFill>
                  <a:srgbClr val="B7CCE1"/>
                </a:solidFill>
                <a:latin typeface="DM Sans"/>
                <a:ea typeface="DM Sans"/>
                <a:cs typeface="DM Sans"/>
                <a:sym typeface="DM Sans"/>
              </a:rPr>
              <a:t>Subtitle or Date/Time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flipV="1">
            <a:off x="1009650" y="1028700"/>
            <a:ext cx="0" cy="7656296"/>
          </a:xfrm>
          <a:prstGeom prst="line">
            <a:avLst/>
          </a:prstGeom>
          <a:ln w="38100" cap="flat">
            <a:solidFill>
              <a:srgbClr val="F07E04"/>
            </a:solidFill>
            <a:prstDash val="solid"/>
            <a:headEnd type="none" w="sm" len="sm"/>
            <a:tailEnd type="none" w="sm" len="sm"/>
          </a:ln>
        </p:spPr>
        <p:txBody>
          <a:bodyPr/>
          <a:lstStyle/>
          <a:p>
            <a:endParaRPr lang="en-US"/>
          </a:p>
        </p:txBody>
      </p:sp>
      <p:sp>
        <p:nvSpPr>
          <p:cNvPr id="3" name="TextBox 3"/>
          <p:cNvSpPr txBox="1"/>
          <p:nvPr/>
        </p:nvSpPr>
        <p:spPr>
          <a:xfrm>
            <a:off x="1520072" y="1019175"/>
            <a:ext cx="9481621" cy="1366076"/>
          </a:xfrm>
          <a:prstGeom prst="rect">
            <a:avLst/>
          </a:prstGeom>
        </p:spPr>
        <p:txBody>
          <a:bodyPr lIns="0" tIns="0" rIns="0" bIns="0" rtlCol="0" anchor="t">
            <a:spAutoFit/>
          </a:bodyPr>
          <a:lstStyle/>
          <a:p>
            <a:pPr marL="0" lvl="0" indent="0" algn="l">
              <a:lnSpc>
                <a:spcPts val="10702"/>
              </a:lnSpc>
              <a:spcBef>
                <a:spcPct val="0"/>
              </a:spcBef>
            </a:pPr>
            <a:r>
              <a:rPr lang="en-US" sz="8918">
                <a:solidFill>
                  <a:srgbClr val="0F3359"/>
                </a:solidFill>
                <a:latin typeface="DM Sans"/>
                <a:ea typeface="DM Sans"/>
                <a:cs typeface="DM Sans"/>
                <a:sym typeface="DM Sans"/>
              </a:rPr>
              <a:t>Speakers</a:t>
            </a:r>
          </a:p>
        </p:txBody>
      </p:sp>
      <p:sp>
        <p:nvSpPr>
          <p:cNvPr id="4" name="TextBox 4"/>
          <p:cNvSpPr txBox="1"/>
          <p:nvPr/>
        </p:nvSpPr>
        <p:spPr>
          <a:xfrm>
            <a:off x="1520072" y="2759139"/>
            <a:ext cx="15164936" cy="962025"/>
          </a:xfrm>
          <a:prstGeom prst="rect">
            <a:avLst/>
          </a:prstGeom>
        </p:spPr>
        <p:txBody>
          <a:bodyPr lIns="0" tIns="0" rIns="0" bIns="0" rtlCol="0" anchor="t">
            <a:spAutoFit/>
          </a:bodyPr>
          <a:lstStyle/>
          <a:p>
            <a:pPr marL="0" lvl="0" indent="0" algn="l">
              <a:lnSpc>
                <a:spcPts val="3822"/>
              </a:lnSpc>
              <a:spcBef>
                <a:spcPct val="0"/>
              </a:spcBef>
            </a:pPr>
            <a:r>
              <a:rPr lang="en-US" sz="3185">
                <a:solidFill>
                  <a:srgbClr val="0F3359"/>
                </a:solidFill>
                <a:latin typeface="Tahoma"/>
                <a:ea typeface="Tahoma"/>
                <a:cs typeface="Tahoma"/>
                <a:sym typeface="Tahoma"/>
              </a:rPr>
              <a:t>List names, titles, and organizations here. Feel free to add photos and contact information if you’d like.</a:t>
            </a:r>
          </a:p>
        </p:txBody>
      </p:sp>
      <p:grpSp>
        <p:nvGrpSpPr>
          <p:cNvPr id="5" name="Group 5"/>
          <p:cNvGrpSpPr/>
          <p:nvPr/>
        </p:nvGrpSpPr>
        <p:grpSpPr>
          <a:xfrm rot="5400000">
            <a:off x="12751040" y="4016888"/>
            <a:ext cx="10287000" cy="2253225"/>
            <a:chOff x="0" y="0"/>
            <a:chExt cx="4288482" cy="812800"/>
          </a:xfrm>
        </p:grpSpPr>
        <p:sp>
          <p:nvSpPr>
            <p:cNvPr id="6" name="Freeform 6"/>
            <p:cNvSpPr/>
            <p:nvPr/>
          </p:nvSpPr>
          <p:spPr>
            <a:xfrm>
              <a:off x="0" y="0"/>
              <a:ext cx="4288482" cy="812800"/>
            </a:xfrm>
            <a:custGeom>
              <a:avLst/>
              <a:gdLst/>
              <a:ahLst/>
              <a:cxnLst/>
              <a:rect l="l" t="t" r="r" b="b"/>
              <a:pathLst>
                <a:path w="4288482" h="812800">
                  <a:moveTo>
                    <a:pt x="4288482" y="0"/>
                  </a:moveTo>
                  <a:lnTo>
                    <a:pt x="4288482" y="812800"/>
                  </a:lnTo>
                  <a:lnTo>
                    <a:pt x="2144241" y="685800"/>
                  </a:lnTo>
                  <a:lnTo>
                    <a:pt x="0" y="812800"/>
                  </a:lnTo>
                  <a:lnTo>
                    <a:pt x="0" y="0"/>
                  </a:lnTo>
                  <a:lnTo>
                    <a:pt x="4288482" y="0"/>
                  </a:lnTo>
                  <a:close/>
                </a:path>
              </a:pathLst>
            </a:custGeom>
            <a:solidFill>
              <a:srgbClr val="0F3359"/>
            </a:solidFill>
          </p:spPr>
          <p:txBody>
            <a:bodyPr/>
            <a:lstStyle/>
            <a:p>
              <a:endParaRPr lang="en-US"/>
            </a:p>
          </p:txBody>
        </p:sp>
        <p:sp>
          <p:nvSpPr>
            <p:cNvPr id="7" name="TextBox 7"/>
            <p:cNvSpPr txBox="1"/>
            <p:nvPr/>
          </p:nvSpPr>
          <p:spPr>
            <a:xfrm>
              <a:off x="0" y="-47625"/>
              <a:ext cx="4288482" cy="733425"/>
            </a:xfrm>
            <a:prstGeom prst="rect">
              <a:avLst/>
            </a:prstGeom>
          </p:spPr>
          <p:txBody>
            <a:bodyPr lIns="50800" tIns="50800" rIns="50800" bIns="50800" rtlCol="0" anchor="ctr"/>
            <a:lstStyle/>
            <a:p>
              <a:pPr algn="ctr">
                <a:lnSpc>
                  <a:spcPts val="2659"/>
                </a:lnSpc>
              </a:pP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flipH="1" flipV="1">
            <a:off x="6114509" y="8893668"/>
            <a:ext cx="11350850" cy="0"/>
          </a:xfrm>
          <a:prstGeom prst="line">
            <a:avLst/>
          </a:prstGeom>
          <a:ln w="38100" cap="flat">
            <a:solidFill>
              <a:srgbClr val="F07E04"/>
            </a:solidFill>
            <a:prstDash val="solid"/>
            <a:headEnd type="none" w="sm" len="sm"/>
            <a:tailEnd type="none" w="sm" len="sm"/>
          </a:ln>
        </p:spPr>
        <p:txBody>
          <a:bodyPr/>
          <a:lstStyle/>
          <a:p>
            <a:endParaRPr lang="en-US"/>
          </a:p>
        </p:txBody>
      </p:sp>
      <p:sp>
        <p:nvSpPr>
          <p:cNvPr id="3" name="TextBox 3"/>
          <p:cNvSpPr txBox="1"/>
          <p:nvPr/>
        </p:nvSpPr>
        <p:spPr>
          <a:xfrm>
            <a:off x="1520072" y="1019175"/>
            <a:ext cx="10575319" cy="1366076"/>
          </a:xfrm>
          <a:prstGeom prst="rect">
            <a:avLst/>
          </a:prstGeom>
        </p:spPr>
        <p:txBody>
          <a:bodyPr lIns="0" tIns="0" rIns="0" bIns="0" rtlCol="0" anchor="t">
            <a:spAutoFit/>
          </a:bodyPr>
          <a:lstStyle/>
          <a:p>
            <a:pPr marL="0" lvl="0" indent="0" algn="l">
              <a:lnSpc>
                <a:spcPts val="10702"/>
              </a:lnSpc>
              <a:spcBef>
                <a:spcPct val="0"/>
              </a:spcBef>
            </a:pPr>
            <a:r>
              <a:rPr lang="en-US" sz="8918">
                <a:solidFill>
                  <a:srgbClr val="0F3359"/>
                </a:solidFill>
                <a:latin typeface="DM Sans"/>
                <a:ea typeface="DM Sans"/>
                <a:cs typeface="DM Sans"/>
                <a:sym typeface="DM Sans"/>
              </a:rPr>
              <a:t>Learning Objectives</a:t>
            </a:r>
          </a:p>
        </p:txBody>
      </p:sp>
      <p:sp>
        <p:nvSpPr>
          <p:cNvPr id="4" name="TextBox 4"/>
          <p:cNvSpPr txBox="1"/>
          <p:nvPr/>
        </p:nvSpPr>
        <p:spPr>
          <a:xfrm>
            <a:off x="1408945" y="2822906"/>
            <a:ext cx="9411130" cy="485775"/>
          </a:xfrm>
          <a:prstGeom prst="rect">
            <a:avLst/>
          </a:prstGeom>
        </p:spPr>
        <p:txBody>
          <a:bodyPr lIns="0" tIns="0" rIns="0" bIns="0" rtlCol="0" anchor="t">
            <a:spAutoFit/>
          </a:bodyPr>
          <a:lstStyle/>
          <a:p>
            <a:pPr marL="687707" lvl="1" indent="-343853" algn="l">
              <a:lnSpc>
                <a:spcPts val="3822"/>
              </a:lnSpc>
              <a:buFont typeface="Arial"/>
              <a:buChar char="•"/>
            </a:pPr>
            <a:r>
              <a:rPr lang="en-US" sz="3185">
                <a:solidFill>
                  <a:srgbClr val="0F3359"/>
                </a:solidFill>
                <a:latin typeface="Tahoma"/>
                <a:ea typeface="Tahoma"/>
                <a:cs typeface="Tahoma"/>
                <a:sym typeface="Tahoma"/>
              </a:rPr>
              <a:t>List 3-5 learning objectives if you have them.</a:t>
            </a:r>
          </a:p>
        </p:txBody>
      </p:sp>
      <p:sp>
        <p:nvSpPr>
          <p:cNvPr id="5" name="Freeform 5"/>
          <p:cNvSpPr/>
          <p:nvPr/>
        </p:nvSpPr>
        <p:spPr>
          <a:xfrm>
            <a:off x="12659720" y="685085"/>
            <a:ext cx="4805639" cy="7208459"/>
          </a:xfrm>
          <a:custGeom>
            <a:avLst/>
            <a:gdLst/>
            <a:ahLst/>
            <a:cxnLst/>
            <a:rect l="l" t="t" r="r" b="b"/>
            <a:pathLst>
              <a:path w="4805639" h="7208459">
                <a:moveTo>
                  <a:pt x="0" y="0"/>
                </a:moveTo>
                <a:lnTo>
                  <a:pt x="4805639" y="0"/>
                </a:lnTo>
                <a:lnTo>
                  <a:pt x="4805639" y="7208458"/>
                </a:lnTo>
                <a:lnTo>
                  <a:pt x="0" y="7208458"/>
                </a:lnTo>
                <a:lnTo>
                  <a:pt x="0" y="0"/>
                </a:lnTo>
                <a:close/>
              </a:path>
            </a:pathLst>
          </a:custGeom>
          <a:blipFill>
            <a:blip r:embed="rId2"/>
            <a:stretch>
              <a:fillRect l="-531" r="-531"/>
            </a:stretch>
          </a:blipFill>
        </p:spPr>
        <p:txBody>
          <a:bodyPr/>
          <a:lstStyle/>
          <a:p>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flipV="1">
            <a:off x="1009650" y="1028700"/>
            <a:ext cx="0" cy="7656296"/>
          </a:xfrm>
          <a:prstGeom prst="line">
            <a:avLst/>
          </a:prstGeom>
          <a:ln w="38100" cap="flat">
            <a:solidFill>
              <a:srgbClr val="F07E04"/>
            </a:solidFill>
            <a:prstDash val="solid"/>
            <a:headEnd type="none" w="sm" len="sm"/>
            <a:tailEnd type="none" w="sm" len="sm"/>
          </a:ln>
        </p:spPr>
        <p:txBody>
          <a:bodyPr/>
          <a:lstStyle/>
          <a:p>
            <a:endParaRPr lang="en-US"/>
          </a:p>
        </p:txBody>
      </p:sp>
      <p:sp>
        <p:nvSpPr>
          <p:cNvPr id="3" name="TextBox 3"/>
          <p:cNvSpPr txBox="1"/>
          <p:nvPr/>
        </p:nvSpPr>
        <p:spPr>
          <a:xfrm>
            <a:off x="1520072" y="1019175"/>
            <a:ext cx="9481621" cy="1366076"/>
          </a:xfrm>
          <a:prstGeom prst="rect">
            <a:avLst/>
          </a:prstGeom>
        </p:spPr>
        <p:txBody>
          <a:bodyPr lIns="0" tIns="0" rIns="0" bIns="0" rtlCol="0" anchor="t">
            <a:spAutoFit/>
          </a:bodyPr>
          <a:lstStyle/>
          <a:p>
            <a:pPr marL="0" lvl="0" indent="0" algn="l">
              <a:lnSpc>
                <a:spcPts val="10702"/>
              </a:lnSpc>
              <a:spcBef>
                <a:spcPct val="0"/>
              </a:spcBef>
            </a:pPr>
            <a:r>
              <a:rPr lang="en-US" sz="8918">
                <a:solidFill>
                  <a:srgbClr val="0F3359"/>
                </a:solidFill>
                <a:latin typeface="DM Sans"/>
                <a:ea typeface="DM Sans"/>
                <a:cs typeface="DM Sans"/>
                <a:sym typeface="DM Sans"/>
              </a:rPr>
              <a:t>Slide Title</a:t>
            </a:r>
          </a:p>
        </p:txBody>
      </p:sp>
      <p:sp>
        <p:nvSpPr>
          <p:cNvPr id="4" name="TextBox 4"/>
          <p:cNvSpPr txBox="1"/>
          <p:nvPr/>
        </p:nvSpPr>
        <p:spPr>
          <a:xfrm>
            <a:off x="1520072" y="2997264"/>
            <a:ext cx="15164936" cy="485775"/>
          </a:xfrm>
          <a:prstGeom prst="rect">
            <a:avLst/>
          </a:prstGeom>
        </p:spPr>
        <p:txBody>
          <a:bodyPr lIns="0" tIns="0" rIns="0" bIns="0" rtlCol="0" anchor="t">
            <a:spAutoFit/>
          </a:bodyPr>
          <a:lstStyle/>
          <a:p>
            <a:pPr marL="0" lvl="0" indent="0" algn="l">
              <a:lnSpc>
                <a:spcPts val="3822"/>
              </a:lnSpc>
              <a:spcBef>
                <a:spcPct val="0"/>
              </a:spcBef>
            </a:pPr>
            <a:r>
              <a:rPr lang="en-US" sz="3185">
                <a:solidFill>
                  <a:srgbClr val="0F3359"/>
                </a:solidFill>
                <a:latin typeface="Tahoma"/>
                <a:ea typeface="Tahoma"/>
                <a:cs typeface="Tahoma"/>
                <a:sym typeface="Tahoma"/>
              </a:rPr>
              <a:t>Slide Text</a:t>
            </a:r>
          </a:p>
        </p:txBody>
      </p:sp>
      <p:grpSp>
        <p:nvGrpSpPr>
          <p:cNvPr id="8" name="Group 5">
            <a:extLst>
              <a:ext uri="{FF2B5EF4-FFF2-40B4-BE49-F238E27FC236}">
                <a16:creationId xmlns:a16="http://schemas.microsoft.com/office/drawing/2014/main" id="{BA5FB0FE-7880-0C76-D6C8-E85A4EFA3BD0}"/>
              </a:ext>
            </a:extLst>
          </p:cNvPr>
          <p:cNvGrpSpPr/>
          <p:nvPr/>
        </p:nvGrpSpPr>
        <p:grpSpPr>
          <a:xfrm rot="5400000">
            <a:off x="12751040" y="4016888"/>
            <a:ext cx="10287000" cy="2253225"/>
            <a:chOff x="0" y="0"/>
            <a:chExt cx="4288482" cy="812800"/>
          </a:xfrm>
        </p:grpSpPr>
        <p:sp>
          <p:nvSpPr>
            <p:cNvPr id="9" name="Freeform 6">
              <a:extLst>
                <a:ext uri="{FF2B5EF4-FFF2-40B4-BE49-F238E27FC236}">
                  <a16:creationId xmlns:a16="http://schemas.microsoft.com/office/drawing/2014/main" id="{5757CC71-05C8-A0E0-5692-DB0A04DEB550}"/>
                </a:ext>
              </a:extLst>
            </p:cNvPr>
            <p:cNvSpPr/>
            <p:nvPr/>
          </p:nvSpPr>
          <p:spPr>
            <a:xfrm>
              <a:off x="0" y="0"/>
              <a:ext cx="4288482" cy="812800"/>
            </a:xfrm>
            <a:custGeom>
              <a:avLst/>
              <a:gdLst/>
              <a:ahLst/>
              <a:cxnLst/>
              <a:rect l="l" t="t" r="r" b="b"/>
              <a:pathLst>
                <a:path w="4288482" h="812800">
                  <a:moveTo>
                    <a:pt x="4288482" y="0"/>
                  </a:moveTo>
                  <a:lnTo>
                    <a:pt x="4288482" y="812800"/>
                  </a:lnTo>
                  <a:lnTo>
                    <a:pt x="2144241" y="685800"/>
                  </a:lnTo>
                  <a:lnTo>
                    <a:pt x="0" y="812800"/>
                  </a:lnTo>
                  <a:lnTo>
                    <a:pt x="0" y="0"/>
                  </a:lnTo>
                  <a:lnTo>
                    <a:pt x="4288482" y="0"/>
                  </a:lnTo>
                  <a:close/>
                </a:path>
              </a:pathLst>
            </a:custGeom>
            <a:solidFill>
              <a:srgbClr val="0F3359"/>
            </a:solidFill>
          </p:spPr>
          <p:txBody>
            <a:bodyPr/>
            <a:lstStyle/>
            <a:p>
              <a:endParaRPr lang="en-US"/>
            </a:p>
          </p:txBody>
        </p:sp>
        <p:sp>
          <p:nvSpPr>
            <p:cNvPr id="10" name="TextBox 7">
              <a:extLst>
                <a:ext uri="{FF2B5EF4-FFF2-40B4-BE49-F238E27FC236}">
                  <a16:creationId xmlns:a16="http://schemas.microsoft.com/office/drawing/2014/main" id="{33427787-D937-2C95-A897-D58293CA1518}"/>
                </a:ext>
              </a:extLst>
            </p:cNvPr>
            <p:cNvSpPr txBox="1"/>
            <p:nvPr/>
          </p:nvSpPr>
          <p:spPr>
            <a:xfrm>
              <a:off x="0" y="-47625"/>
              <a:ext cx="4288482" cy="733425"/>
            </a:xfrm>
            <a:prstGeom prst="rect">
              <a:avLst/>
            </a:prstGeom>
          </p:spPr>
          <p:txBody>
            <a:bodyPr lIns="50800" tIns="50800" rIns="50800" bIns="50800" rtlCol="0" anchor="ctr"/>
            <a:lstStyle/>
            <a:p>
              <a:pPr algn="ctr">
                <a:lnSpc>
                  <a:spcPts val="2659"/>
                </a:lnSpc>
              </a:pPr>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flipV="1">
            <a:off x="1009650" y="1028700"/>
            <a:ext cx="0" cy="7656296"/>
          </a:xfrm>
          <a:prstGeom prst="line">
            <a:avLst/>
          </a:prstGeom>
          <a:ln w="38100" cap="flat">
            <a:solidFill>
              <a:srgbClr val="F07E04"/>
            </a:solidFill>
            <a:prstDash val="solid"/>
            <a:headEnd type="none" w="sm" len="sm"/>
            <a:tailEnd type="none" w="sm" len="sm"/>
          </a:ln>
        </p:spPr>
        <p:txBody>
          <a:bodyPr/>
          <a:lstStyle/>
          <a:p>
            <a:endParaRPr lang="en-US"/>
          </a:p>
        </p:txBody>
      </p:sp>
      <p:sp>
        <p:nvSpPr>
          <p:cNvPr id="3" name="TextBox 3"/>
          <p:cNvSpPr txBox="1"/>
          <p:nvPr/>
        </p:nvSpPr>
        <p:spPr>
          <a:xfrm>
            <a:off x="1520072" y="1019175"/>
            <a:ext cx="9481621" cy="1366076"/>
          </a:xfrm>
          <a:prstGeom prst="rect">
            <a:avLst/>
          </a:prstGeom>
        </p:spPr>
        <p:txBody>
          <a:bodyPr lIns="0" tIns="0" rIns="0" bIns="0" rtlCol="0" anchor="t">
            <a:spAutoFit/>
          </a:bodyPr>
          <a:lstStyle/>
          <a:p>
            <a:pPr marL="0" lvl="0" indent="0" algn="l">
              <a:lnSpc>
                <a:spcPts val="10702"/>
              </a:lnSpc>
              <a:spcBef>
                <a:spcPct val="0"/>
              </a:spcBef>
            </a:pPr>
            <a:r>
              <a:rPr lang="en-US" sz="8918">
                <a:solidFill>
                  <a:srgbClr val="0F3359"/>
                </a:solidFill>
                <a:latin typeface="DM Sans"/>
                <a:ea typeface="DM Sans"/>
                <a:cs typeface="DM Sans"/>
                <a:sym typeface="DM Sans"/>
              </a:rPr>
              <a:t>Slide Title</a:t>
            </a:r>
          </a:p>
        </p:txBody>
      </p:sp>
      <p:sp>
        <p:nvSpPr>
          <p:cNvPr id="4" name="TextBox 4"/>
          <p:cNvSpPr txBox="1"/>
          <p:nvPr/>
        </p:nvSpPr>
        <p:spPr>
          <a:xfrm>
            <a:off x="1520072" y="2997264"/>
            <a:ext cx="15164936" cy="485775"/>
          </a:xfrm>
          <a:prstGeom prst="rect">
            <a:avLst/>
          </a:prstGeom>
        </p:spPr>
        <p:txBody>
          <a:bodyPr lIns="0" tIns="0" rIns="0" bIns="0" rtlCol="0" anchor="t">
            <a:spAutoFit/>
          </a:bodyPr>
          <a:lstStyle/>
          <a:p>
            <a:pPr marL="0" lvl="0" indent="0" algn="l">
              <a:lnSpc>
                <a:spcPts val="3822"/>
              </a:lnSpc>
              <a:spcBef>
                <a:spcPct val="0"/>
              </a:spcBef>
            </a:pPr>
            <a:r>
              <a:rPr lang="en-US" sz="3185">
                <a:solidFill>
                  <a:srgbClr val="0F3359"/>
                </a:solidFill>
                <a:latin typeface="Tahoma"/>
                <a:ea typeface="Tahoma"/>
                <a:cs typeface="Tahoma"/>
                <a:sym typeface="Tahoma"/>
              </a:rPr>
              <a:t>Slide Text</a:t>
            </a:r>
          </a:p>
        </p:txBody>
      </p:sp>
      <p:sp>
        <p:nvSpPr>
          <p:cNvPr id="5" name="Freeform 5"/>
          <p:cNvSpPr/>
          <p:nvPr/>
        </p:nvSpPr>
        <p:spPr>
          <a:xfrm>
            <a:off x="11646735" y="1358766"/>
            <a:ext cx="5630548" cy="7569468"/>
          </a:xfrm>
          <a:custGeom>
            <a:avLst/>
            <a:gdLst/>
            <a:ahLst/>
            <a:cxnLst/>
            <a:rect l="l" t="t" r="r" b="b"/>
            <a:pathLst>
              <a:path w="5630548" h="7569468">
                <a:moveTo>
                  <a:pt x="0" y="0"/>
                </a:moveTo>
                <a:lnTo>
                  <a:pt x="5630547" y="0"/>
                </a:lnTo>
                <a:lnTo>
                  <a:pt x="5630547" y="7569468"/>
                </a:lnTo>
                <a:lnTo>
                  <a:pt x="0" y="7569468"/>
                </a:lnTo>
                <a:lnTo>
                  <a:pt x="0" y="0"/>
                </a:lnTo>
                <a:close/>
              </a:path>
            </a:pathLst>
          </a:custGeom>
          <a:blipFill>
            <a:blip r:embed="rId2"/>
            <a:stretch>
              <a:fillRect l="-161" r="-161"/>
            </a:stretch>
          </a:blipFill>
        </p:spPr>
        <p:txBody>
          <a:bodyPr/>
          <a:lstStyle/>
          <a:p>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flipH="1">
            <a:off x="803392" y="8846116"/>
            <a:ext cx="11350850" cy="0"/>
          </a:xfrm>
          <a:prstGeom prst="line">
            <a:avLst/>
          </a:prstGeom>
          <a:ln w="38100" cap="flat">
            <a:solidFill>
              <a:srgbClr val="F07E04"/>
            </a:solidFill>
            <a:prstDash val="solid"/>
            <a:headEnd type="none" w="sm" len="sm"/>
            <a:tailEnd type="none" w="sm" len="sm"/>
          </a:ln>
        </p:spPr>
        <p:txBody>
          <a:bodyPr/>
          <a:lstStyle/>
          <a:p>
            <a:endParaRPr lang="en-US"/>
          </a:p>
        </p:txBody>
      </p:sp>
      <p:sp>
        <p:nvSpPr>
          <p:cNvPr id="3" name="TextBox 3"/>
          <p:cNvSpPr txBox="1"/>
          <p:nvPr/>
        </p:nvSpPr>
        <p:spPr>
          <a:xfrm>
            <a:off x="6683981" y="1021176"/>
            <a:ext cx="10575319" cy="1362075"/>
          </a:xfrm>
          <a:prstGeom prst="rect">
            <a:avLst/>
          </a:prstGeom>
        </p:spPr>
        <p:txBody>
          <a:bodyPr lIns="0" tIns="0" rIns="0" bIns="0" rtlCol="0" anchor="t">
            <a:spAutoFit/>
          </a:bodyPr>
          <a:lstStyle/>
          <a:p>
            <a:pPr marL="0" lvl="0" indent="0" algn="r">
              <a:lnSpc>
                <a:spcPts val="10702"/>
              </a:lnSpc>
              <a:spcBef>
                <a:spcPct val="0"/>
              </a:spcBef>
            </a:pPr>
            <a:r>
              <a:rPr lang="en-US" sz="8918">
                <a:solidFill>
                  <a:srgbClr val="0F3359"/>
                </a:solidFill>
                <a:latin typeface="DM Sans"/>
                <a:ea typeface="DM Sans"/>
                <a:cs typeface="DM Sans"/>
                <a:sym typeface="DM Sans"/>
              </a:rPr>
              <a:t>Slide Title</a:t>
            </a:r>
          </a:p>
        </p:txBody>
      </p:sp>
      <p:sp>
        <p:nvSpPr>
          <p:cNvPr id="4" name="TextBox 4"/>
          <p:cNvSpPr txBox="1"/>
          <p:nvPr/>
        </p:nvSpPr>
        <p:spPr>
          <a:xfrm>
            <a:off x="7848170" y="2997264"/>
            <a:ext cx="9411130" cy="485775"/>
          </a:xfrm>
          <a:prstGeom prst="rect">
            <a:avLst/>
          </a:prstGeom>
        </p:spPr>
        <p:txBody>
          <a:bodyPr lIns="0" tIns="0" rIns="0" bIns="0" rtlCol="0" anchor="t">
            <a:spAutoFit/>
          </a:bodyPr>
          <a:lstStyle/>
          <a:p>
            <a:pPr algn="r">
              <a:lnSpc>
                <a:spcPts val="3822"/>
              </a:lnSpc>
            </a:pPr>
            <a:r>
              <a:rPr lang="en-US" sz="3185">
                <a:solidFill>
                  <a:srgbClr val="0F3359"/>
                </a:solidFill>
                <a:latin typeface="Tahoma"/>
                <a:ea typeface="Tahoma"/>
                <a:cs typeface="Tahoma"/>
                <a:sym typeface="Tahoma"/>
              </a:rPr>
              <a:t>Slide Text</a:t>
            </a:r>
          </a:p>
        </p:txBody>
      </p:sp>
      <p:sp>
        <p:nvSpPr>
          <p:cNvPr id="5" name="Freeform 5"/>
          <p:cNvSpPr/>
          <p:nvPr/>
        </p:nvSpPr>
        <p:spPr>
          <a:xfrm>
            <a:off x="803392" y="875293"/>
            <a:ext cx="4805639" cy="7208459"/>
          </a:xfrm>
          <a:custGeom>
            <a:avLst/>
            <a:gdLst/>
            <a:ahLst/>
            <a:cxnLst/>
            <a:rect l="l" t="t" r="r" b="b"/>
            <a:pathLst>
              <a:path w="4805639" h="7208459">
                <a:moveTo>
                  <a:pt x="0" y="0"/>
                </a:moveTo>
                <a:lnTo>
                  <a:pt x="4805639" y="0"/>
                </a:lnTo>
                <a:lnTo>
                  <a:pt x="4805639" y="7208459"/>
                </a:lnTo>
                <a:lnTo>
                  <a:pt x="0" y="7208459"/>
                </a:lnTo>
                <a:lnTo>
                  <a:pt x="0" y="0"/>
                </a:lnTo>
                <a:close/>
              </a:path>
            </a:pathLst>
          </a:custGeom>
          <a:blipFill>
            <a:blip r:embed="rId2"/>
            <a:stretch>
              <a:fillRect l="-531" r="-531"/>
            </a:stretch>
          </a:blipFill>
        </p:spPr>
        <p:txBody>
          <a:bodyPr/>
          <a:lstStyle/>
          <a:p>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11163299" y="3162303"/>
            <a:ext cx="10287001" cy="3962400"/>
          </a:xfrm>
          <a:custGeom>
            <a:avLst/>
            <a:gdLst/>
            <a:ahLst/>
            <a:cxnLst/>
            <a:rect l="l" t="t" r="r" b="b"/>
            <a:pathLst>
              <a:path w="11085063" h="5267317">
                <a:moveTo>
                  <a:pt x="0" y="0"/>
                </a:moveTo>
                <a:lnTo>
                  <a:pt x="11085063" y="0"/>
                </a:lnTo>
                <a:lnTo>
                  <a:pt x="11085063" y="5267317"/>
                </a:lnTo>
                <a:lnTo>
                  <a:pt x="0" y="5267317"/>
                </a:lnTo>
                <a:lnTo>
                  <a:pt x="0" y="0"/>
                </a:lnTo>
                <a:close/>
              </a:path>
            </a:pathLst>
          </a:custGeom>
          <a:blipFill>
            <a:blip r:embed="rId2"/>
            <a:stretch>
              <a:fillRect t="-14191" b="-5765"/>
            </a:stretch>
          </a:blipFill>
        </p:spPr>
        <p:txBody>
          <a:bodyPr/>
          <a:lstStyle/>
          <a:p>
            <a:endParaRPr lang="en-US"/>
          </a:p>
        </p:txBody>
      </p:sp>
      <p:sp>
        <p:nvSpPr>
          <p:cNvPr id="3" name="Freeform 3"/>
          <p:cNvSpPr/>
          <p:nvPr/>
        </p:nvSpPr>
        <p:spPr>
          <a:xfrm>
            <a:off x="14884303" y="9258300"/>
            <a:ext cx="3086100" cy="643836"/>
          </a:xfrm>
          <a:custGeom>
            <a:avLst/>
            <a:gdLst/>
            <a:ahLst/>
            <a:cxnLst/>
            <a:rect l="l" t="t" r="r" b="b"/>
            <a:pathLst>
              <a:path w="3086100" h="643836">
                <a:moveTo>
                  <a:pt x="0" y="0"/>
                </a:moveTo>
                <a:lnTo>
                  <a:pt x="3086100" y="0"/>
                </a:lnTo>
                <a:lnTo>
                  <a:pt x="3086100" y="643836"/>
                </a:lnTo>
                <a:lnTo>
                  <a:pt x="0" y="643836"/>
                </a:lnTo>
                <a:lnTo>
                  <a:pt x="0" y="0"/>
                </a:lnTo>
                <a:close/>
              </a:path>
            </a:pathLst>
          </a:custGeom>
          <a:blipFill>
            <a:blip r:embed="rId3"/>
            <a:stretch>
              <a:fillRect l="-270" r="-270"/>
            </a:stretch>
          </a:blipFill>
        </p:spPr>
        <p:txBody>
          <a:bodyPr/>
          <a:lstStyle/>
          <a:p>
            <a:endParaRPr lang="en-US"/>
          </a:p>
        </p:txBody>
      </p:sp>
      <p:sp>
        <p:nvSpPr>
          <p:cNvPr id="4" name="TextBox 4"/>
          <p:cNvSpPr txBox="1"/>
          <p:nvPr/>
        </p:nvSpPr>
        <p:spPr>
          <a:xfrm>
            <a:off x="1028700" y="3155771"/>
            <a:ext cx="9411130" cy="485775"/>
          </a:xfrm>
          <a:prstGeom prst="rect">
            <a:avLst/>
          </a:prstGeom>
        </p:spPr>
        <p:txBody>
          <a:bodyPr lIns="0" tIns="0" rIns="0" bIns="0" rtlCol="0" anchor="t">
            <a:spAutoFit/>
          </a:bodyPr>
          <a:lstStyle/>
          <a:p>
            <a:pPr algn="l">
              <a:lnSpc>
                <a:spcPts val="3822"/>
              </a:lnSpc>
            </a:pPr>
            <a:r>
              <a:rPr lang="en-US" sz="3185">
                <a:solidFill>
                  <a:srgbClr val="0F3359"/>
                </a:solidFill>
                <a:latin typeface="Tahoma"/>
                <a:ea typeface="Tahoma"/>
                <a:cs typeface="Tahoma"/>
                <a:sym typeface="Tahoma"/>
              </a:rPr>
              <a:t>Add your contact information here if you’d like.</a:t>
            </a:r>
          </a:p>
        </p:txBody>
      </p:sp>
      <p:sp>
        <p:nvSpPr>
          <p:cNvPr id="5" name="TextBox 5"/>
          <p:cNvSpPr txBox="1"/>
          <p:nvPr/>
        </p:nvSpPr>
        <p:spPr>
          <a:xfrm>
            <a:off x="1028700" y="1241116"/>
            <a:ext cx="10385111" cy="1295400"/>
          </a:xfrm>
          <a:prstGeom prst="rect">
            <a:avLst/>
          </a:prstGeom>
        </p:spPr>
        <p:txBody>
          <a:bodyPr lIns="0" tIns="0" rIns="0" bIns="0" rtlCol="0" anchor="t">
            <a:spAutoFit/>
          </a:bodyPr>
          <a:lstStyle/>
          <a:p>
            <a:pPr marL="0" lvl="0" indent="0" algn="l">
              <a:lnSpc>
                <a:spcPts val="10222"/>
              </a:lnSpc>
              <a:spcBef>
                <a:spcPct val="0"/>
              </a:spcBef>
            </a:pPr>
            <a:r>
              <a:rPr lang="en-US" sz="8518">
                <a:solidFill>
                  <a:srgbClr val="0F3359"/>
                </a:solidFill>
                <a:latin typeface="DM Sans"/>
                <a:ea typeface="DM Sans"/>
                <a:cs typeface="DM Sans"/>
                <a:sym typeface="DM Sans"/>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CLE Speaker Presentation Template" id="{8AF639EA-90EE-44EA-967B-7EF602C1011E}" vid="{C08B3A9E-58B2-4E85-999A-BA74EAB9FB13}"/>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6C728113775C46B81F02EDCC6091C9" ma:contentTypeVersion="18" ma:contentTypeDescription="Create a new document." ma:contentTypeScope="" ma:versionID="03c766363139d7b9626197bbd3ecea25">
  <xsd:schema xmlns:xsd="http://www.w3.org/2001/XMLSchema" xmlns:xs="http://www.w3.org/2001/XMLSchema" xmlns:p="http://schemas.microsoft.com/office/2006/metadata/properties" xmlns:ns2="0e22d958-da9d-46ae-a322-d92daa0a2561" xmlns:ns3="e9730ac1-4913-4a14-9ae1-2d5d198b55e3" targetNamespace="http://schemas.microsoft.com/office/2006/metadata/properties" ma:root="true" ma:fieldsID="5400fc75cf9c63424536fbbaba91b273" ns2:_="" ns3:_="">
    <xsd:import namespace="0e22d958-da9d-46ae-a322-d92daa0a2561"/>
    <xsd:import namespace="e9730ac1-4913-4a14-9ae1-2d5d198b55e3"/>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DateTaken" minOccurs="0"/>
                <xsd:element ref="ns3:MediaServiceGenerationTime" minOccurs="0"/>
                <xsd:element ref="ns3:MediaServiceEventHashCode" minOccurs="0"/>
                <xsd:element ref="ns3:MediaLengthInSeconds" minOccurs="0"/>
                <xsd:element ref="ns3:MediaServiceLocation" minOccurs="0"/>
                <xsd:element ref="ns3:lcf76f155ced4ddcb4097134ff3c332f" minOccurs="0"/>
                <xsd:element ref="ns2:TaxCatchAll" minOccurs="0"/>
                <xsd:element ref="ns3:MediaServiceOCR" minOccurs="0"/>
                <xsd:element ref="ns3:MediaServiceBillingMetadata" minOccurs="0"/>
                <xsd:element ref="ns3:_ApprovalAssignedTo" minOccurs="0"/>
                <xsd:element ref="ns3:_ApprovalRespondedBy" minOccurs="0"/>
                <xsd:element ref="ns3:_ApprovalSentBy" minOccurs="0"/>
                <xsd:element ref="ns3:_ApprovalStatus" minOccurs="0"/>
                <xsd:element ref="ns3:Clie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22d958-da9d-46ae-a322-d92daa0a2561"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21" nillable="true" ma:displayName="Taxonomy Catch All Column" ma:hidden="true" ma:list="{83dfc255-d619-4b6f-b54f-9099ed374977}" ma:internalName="TaxCatchAll" ma:showField="CatchAllData" ma:web="0e22d958-da9d-46ae-a322-d92daa0a2561">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9730ac1-4913-4a14-9ae1-2d5d198b55e3"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descriptio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Location" ma:index="18" nillable="true" ma:displayName="Location" ma:description="" ma:indexed="true"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9aa57131-5b21-4191-bb85-94f8b0c0763a"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element name="_ApprovalAssignedTo" ma:index="24" nillable="true" ma:displayName="Approvers" ma:list="UserInfo" ma:internalName="_ApprovalAssignedTo"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_ApprovalRespondedBy" ma:index="25" nillable="true" ma:displayName="Responses" ma:list="UserInfo" ma:internalName="_ApprovalRespondedBy"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_ApprovalSentBy" ma:index="26" nillable="true" ma:displayName="Approval Creator" ma:list="UserInfo" ma:internalName="_ApprovalSentBy" ma:readOnly="tru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_ApprovalStatus" ma:index="27" nillable="true" ma:displayName="Approval status" ma:internalName="_ApprovalStatus" ma:readOnly="true">
      <xsd:simpleType>
        <xsd:restriction base="dms:Unknown"/>
      </xsd:simpleType>
    </xsd:element>
    <xsd:element name="Client" ma:index="28" nillable="true" ma:displayName="Client" ma:format="Dropdown" ma:internalName="Client">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e9730ac1-4913-4a14-9ae1-2d5d198b55e3">
      <Terms xmlns="http://schemas.microsoft.com/office/infopath/2007/PartnerControls"/>
    </lcf76f155ced4ddcb4097134ff3c332f>
    <TaxCatchAll xmlns="0e22d958-da9d-46ae-a322-d92daa0a2561" xsi:nil="true"/>
    <Client xmlns="e9730ac1-4913-4a14-9ae1-2d5d198b55e3" xsi:nil="true"/>
    <_ApprovalAssignedTo xmlns="e9730ac1-4913-4a14-9ae1-2d5d198b55e3">
      <UserInfo>
        <DisplayName/>
        <AccountId xsi:nil="true"/>
        <AccountType/>
      </UserInfo>
    </_ApprovalAssignedTo>
    <_ApprovalRespondedBy xmlns="e9730ac1-4913-4a14-9ae1-2d5d198b55e3">
      <UserInfo>
        <DisplayName/>
        <AccountId xsi:nil="true"/>
        <AccountType/>
      </UserInfo>
    </_ApprovalRespondedBy>
    <_ApprovalStatus xmlns="e9730ac1-4913-4a14-9ae1-2d5d198b55e3">0</_ApprovalStatus>
    <_dlc_DocId xmlns="0e22d958-da9d-46ae-a322-d92daa0a2561">5XUQNMWTAMRY-691615709-699571</_dlc_DocId>
    <_dlc_DocIdUrl xmlns="0e22d958-da9d-46ae-a322-d92daa0a2561">
      <Url>https://alaskabar.sharepoint.com/sites/Skilak/_layouts/15/DocIdRedir.aspx?ID=5XUQNMWTAMRY-691615709-699571</Url>
      <Description>5XUQNMWTAMRY-691615709-699571</Description>
    </_dlc_DocIdUr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0BBE4C18-7D68-4971-831B-0B857EE68C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e22d958-da9d-46ae-a322-d92daa0a2561"/>
    <ds:schemaRef ds:uri="e9730ac1-4913-4a14-9ae1-2d5d198b55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F716DAA-249C-4FFC-83F1-B6927594055C}">
  <ds:schemaRefs>
    <ds:schemaRef ds:uri="http://schemas.microsoft.com/office/2006/metadata/properties"/>
    <ds:schemaRef ds:uri="http://schemas.openxmlformats.org/package/2006/metadata/core-properties"/>
    <ds:schemaRef ds:uri="http://purl.org/dc/terms/"/>
    <ds:schemaRef ds:uri="0e22d958-da9d-46ae-a322-d92daa0a2561"/>
    <ds:schemaRef ds:uri="http://purl.org/dc/dcmitype/"/>
    <ds:schemaRef ds:uri="http://www.w3.org/XML/1998/namespace"/>
    <ds:schemaRef ds:uri="http://schemas.microsoft.com/office/2006/documentManagement/types"/>
    <ds:schemaRef ds:uri="http://schemas.microsoft.com/office/infopath/2007/PartnerControls"/>
    <ds:schemaRef ds:uri="e9730ac1-4913-4a14-9ae1-2d5d198b55e3"/>
    <ds:schemaRef ds:uri="http://purl.org/dc/elements/1.1/"/>
  </ds:schemaRefs>
</ds:datastoreItem>
</file>

<file path=customXml/itemProps3.xml><?xml version="1.0" encoding="utf-8"?>
<ds:datastoreItem xmlns:ds="http://schemas.openxmlformats.org/officeDocument/2006/customXml" ds:itemID="{EDFB0C12-222D-4A59-8AB2-54B69998A4EE}">
  <ds:schemaRefs>
    <ds:schemaRef ds:uri="http://schemas.microsoft.com/sharepoint/v3/contenttype/forms"/>
  </ds:schemaRefs>
</ds:datastoreItem>
</file>

<file path=customXml/itemProps4.xml><?xml version="1.0" encoding="utf-8"?>
<ds:datastoreItem xmlns:ds="http://schemas.openxmlformats.org/officeDocument/2006/customXml" ds:itemID="{8B5A0071-C312-4C1D-ADE2-2E4BBC3821C7}">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2</TotalTime>
  <Words>133</Words>
  <Application>Microsoft Office PowerPoint</Application>
  <PresentationFormat>Custom</PresentationFormat>
  <Paragraphs>22</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Tahoma Bold</vt:lpstr>
      <vt:lpstr>Arial</vt:lpstr>
      <vt:lpstr>Calibri</vt:lpstr>
      <vt:lpstr>Tahoma</vt:lpstr>
      <vt:lpstr>DM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CLE Speaker Presentation Template</dc:title>
  <dc:creator>Clarice Ruhlin-Hicks</dc:creator>
  <cp:lastModifiedBy>Clarice Ruhlin-Hicks</cp:lastModifiedBy>
  <cp:revision>3</cp:revision>
  <dcterms:created xsi:type="dcterms:W3CDTF">2006-08-16T00:00:00Z</dcterms:created>
  <dcterms:modified xsi:type="dcterms:W3CDTF">2026-05-22T21:29:59Z</dcterms:modified>
  <dc:identifier>DAHKVdTmyqw</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0x010100B36C728113775C46B81F02EDCC6091C9</vt:lpwstr>
  </property>
  <property fmtid="{D5CDD505-2E9C-101B-9397-08002B2CF9AE}" pid="3" name="_dlc_DocIdItemGuid">
    <vt:lpwstr>e5707441-21fd-45d6-bc7c-7d52e2cd24d3</vt:lpwstr>
  </property>
</Properties>
</file>